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4" r:id="rId3"/>
    <p:sldId id="285" r:id="rId4"/>
    <p:sldId id="281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99FF66"/>
    <a:srgbClr val="FFCCFF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>
        <p:scale>
          <a:sx n="75" d="100"/>
          <a:sy n="75" d="100"/>
        </p:scale>
        <p:origin x="3474" y="5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2020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endParaRPr lang="ja-JP" altLang="en-US" sz="1400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921606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240593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213770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928661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7" name="Group 1059">
            <a:extLst>
              <a:ext uri="{FF2B5EF4-FFF2-40B4-BE49-F238E27FC236}">
                <a16:creationId xmlns:a16="http://schemas.microsoft.com/office/drawing/2014/main" id="{6925C19A-D007-4F50-8C50-690983B49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665614"/>
              </p:ext>
            </p:extLst>
          </p:nvPr>
        </p:nvGraphicFramePr>
        <p:xfrm>
          <a:off x="26853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99668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244699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157430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52076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027417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52207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170042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1318211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61988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3343436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6642100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266452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5" name="楕円 114">
            <a:extLst>
              <a:ext uri="{FF2B5EF4-FFF2-40B4-BE49-F238E27FC236}">
                <a16:creationId xmlns:a16="http://schemas.microsoft.com/office/drawing/2014/main" id="{8ED16D41-1944-4397-8589-BD9AC68BCCF8}"/>
              </a:ext>
            </a:extLst>
          </p:cNvPr>
          <p:cNvSpPr/>
          <p:nvPr/>
        </p:nvSpPr>
        <p:spPr bwMode="auto">
          <a:xfrm>
            <a:off x="273462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6" name="楕円 115">
            <a:extLst>
              <a:ext uri="{FF2B5EF4-FFF2-40B4-BE49-F238E27FC236}">
                <a16:creationId xmlns:a16="http://schemas.microsoft.com/office/drawing/2014/main" id="{E3C322F0-14C4-4CD0-9CF4-9ACBDCA8D73D}"/>
              </a:ext>
            </a:extLst>
          </p:cNvPr>
          <p:cNvSpPr/>
          <p:nvPr/>
        </p:nvSpPr>
        <p:spPr bwMode="auto">
          <a:xfrm>
            <a:off x="304704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15882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039428" y="6731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5715847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343436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031016" y="90937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0AF1053F-417B-476C-98E9-154A69B0E13C}"/>
              </a:ext>
            </a:extLst>
          </p:cNvPr>
          <p:cNvSpPr/>
          <p:nvPr/>
        </p:nvSpPr>
        <p:spPr bwMode="auto">
          <a:xfrm>
            <a:off x="2718596" y="297486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031016" y="297486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6" name="楕円 75">
            <a:extLst>
              <a:ext uri="{FF2B5EF4-FFF2-40B4-BE49-F238E27FC236}">
                <a16:creationId xmlns:a16="http://schemas.microsoft.com/office/drawing/2014/main" id="{86633B11-D436-4765-ACBC-2EFF73F81547}"/>
              </a:ext>
            </a:extLst>
          </p:cNvPr>
          <p:cNvSpPr/>
          <p:nvPr/>
        </p:nvSpPr>
        <p:spPr bwMode="auto">
          <a:xfrm>
            <a:off x="333660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0D008F73-6149-4E39-9ACE-858638238524}"/>
              </a:ext>
            </a:extLst>
          </p:cNvPr>
          <p:cNvSpPr/>
          <p:nvPr/>
        </p:nvSpPr>
        <p:spPr bwMode="auto">
          <a:xfrm>
            <a:off x="364902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88AC7A7C-4409-40B0-8CE9-1FB23F962F15}"/>
              </a:ext>
            </a:extLst>
          </p:cNvPr>
          <p:cNvSpPr/>
          <p:nvPr/>
        </p:nvSpPr>
        <p:spPr bwMode="auto">
          <a:xfrm>
            <a:off x="18930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74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100857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10755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760924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073959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7" name="Group 1059">
            <a:extLst>
              <a:ext uri="{FF2B5EF4-FFF2-40B4-BE49-F238E27FC236}">
                <a16:creationId xmlns:a16="http://schemas.microsoft.com/office/drawing/2014/main" id="{6925C19A-D007-4F50-8C50-690983B49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873118"/>
              </p:ext>
            </p:extLst>
          </p:nvPr>
        </p:nvGraphicFramePr>
        <p:xfrm>
          <a:off x="26853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83209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850576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002881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844347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850825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44327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48351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9" name="Rectangle 643">
            <a:extLst>
              <a:ext uri="{FF2B5EF4-FFF2-40B4-BE49-F238E27FC236}">
                <a16:creationId xmlns:a16="http://schemas.microsoft.com/office/drawing/2014/main" id="{AC07B0BF-3D8E-454A-AB20-7CC59AE3C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 dirty="0"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80" name="Rectangle 644">
            <a:extLst>
              <a:ext uri="{FF2B5EF4-FFF2-40B4-BE49-F238E27FC236}">
                <a16:creationId xmlns:a16="http://schemas.microsoft.com/office/drawing/2014/main" id="{5BA751F1-CFAC-473C-8D7F-2B65E2CC1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2020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endParaRPr lang="ja-JP" altLang="en-US" sz="1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1" name="Text Box 646">
            <a:extLst>
              <a:ext uri="{FF2B5EF4-FFF2-40B4-BE49-F238E27FC236}">
                <a16:creationId xmlns:a16="http://schemas.microsoft.com/office/drawing/2014/main" id="{0818BBF3-8FF4-43DA-9148-F367E48FF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82" name="Rectangle 651">
            <a:extLst>
              <a:ext uri="{FF2B5EF4-FFF2-40B4-BE49-F238E27FC236}">
                <a16:creationId xmlns:a16="http://schemas.microsoft.com/office/drawing/2014/main" id="{7225C67A-01B4-4D5A-B088-53E87EB50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3" name="Text Box 652">
            <a:extLst>
              <a:ext uri="{FF2B5EF4-FFF2-40B4-BE49-F238E27FC236}">
                <a16:creationId xmlns:a16="http://schemas.microsoft.com/office/drawing/2014/main" id="{BF662E6F-A692-4A15-B605-FAD9AD73D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84" name="Text Box 654">
            <a:extLst>
              <a:ext uri="{FF2B5EF4-FFF2-40B4-BE49-F238E27FC236}">
                <a16:creationId xmlns:a16="http://schemas.microsoft.com/office/drawing/2014/main" id="{AF19B5A9-5309-4F9D-9BC9-E244694B3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85" name="Oval 659">
            <a:extLst>
              <a:ext uri="{FF2B5EF4-FFF2-40B4-BE49-F238E27FC236}">
                <a16:creationId xmlns:a16="http://schemas.microsoft.com/office/drawing/2014/main" id="{62DE2FF9-B592-465A-8BDD-029E28936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86" name="Picture 645">
            <a:extLst>
              <a:ext uri="{FF2B5EF4-FFF2-40B4-BE49-F238E27FC236}">
                <a16:creationId xmlns:a16="http://schemas.microsoft.com/office/drawing/2014/main" id="{00CB5657-D127-472E-9E23-ABC2575B2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Oval 659">
            <a:extLst>
              <a:ext uri="{FF2B5EF4-FFF2-40B4-BE49-F238E27FC236}">
                <a16:creationId xmlns:a16="http://schemas.microsoft.com/office/drawing/2014/main" id="{DE3DCE29-63BD-4726-8DC6-9D474EEE7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7224" y="934325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8" name="Oval 659">
            <a:extLst>
              <a:ext uri="{FF2B5EF4-FFF2-40B4-BE49-F238E27FC236}">
                <a16:creationId xmlns:a16="http://schemas.microsoft.com/office/drawing/2014/main" id="{38CBAEC4-182E-46FB-B72F-12F84EEB7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2024" y="934325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9" name="Oval 659">
            <a:extLst>
              <a:ext uri="{FF2B5EF4-FFF2-40B4-BE49-F238E27FC236}">
                <a16:creationId xmlns:a16="http://schemas.microsoft.com/office/drawing/2014/main" id="{33F546B0-5C97-4311-BEF0-207434CE0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149" y="672387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0" name="Oval 659">
            <a:extLst>
              <a:ext uri="{FF2B5EF4-FFF2-40B4-BE49-F238E27FC236}">
                <a16:creationId xmlns:a16="http://schemas.microsoft.com/office/drawing/2014/main" id="{FB540E53-F0AF-4D74-8F9D-10E2B305E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349" y="672387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2" name="Oval 659">
            <a:extLst>
              <a:ext uri="{FF2B5EF4-FFF2-40B4-BE49-F238E27FC236}">
                <a16:creationId xmlns:a16="http://schemas.microsoft.com/office/drawing/2014/main" id="{3567D1CA-8799-475A-9FFF-9D08637C9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1949" y="199312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0" name="Oval 659">
            <a:extLst>
              <a:ext uri="{FF2B5EF4-FFF2-40B4-BE49-F238E27FC236}">
                <a16:creationId xmlns:a16="http://schemas.microsoft.com/office/drawing/2014/main" id="{2B9712BE-AEC7-44BB-9FA8-DD76E96F7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149" y="199312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998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/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2644" name="Picture 6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45" name="Text Box 646"/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90194" y="1474747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四角形: 角を丸くする 32"/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74583" y="1474747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四角形: 角を丸くする 35"/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43483" y="1474747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四角形: 角を丸くする 38"/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190194" y="3608347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四角形: 角を丸くする 41"/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574583" y="3608347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四角形: 角を丸くする 44"/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43483" y="3608347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四角形: 角を丸くする 47"/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190194" y="5728695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四角形: 角を丸くする 50"/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574583" y="5728695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８月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四角形: 角を丸くする 53"/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943483" y="5728695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９月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四角形: 角を丸くする 56"/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190194" y="7862295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１０月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四角形: 角を丸くする 59"/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574583" y="7862295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四角形: 角を丸くする 62"/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43483" y="7862295"/>
            <a:ext cx="409692" cy="2053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kumimoji="1"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" name="Rectangle 683"/>
          <p:cNvSpPr>
            <a:spLocks noChangeArrowheads="1"/>
          </p:cNvSpPr>
          <p:nvPr/>
        </p:nvSpPr>
        <p:spPr bwMode="auto">
          <a:xfrm>
            <a:off x="539750" y="912134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2020 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営業予定表</a:t>
            </a:r>
          </a:p>
        </p:txBody>
      </p:sp>
      <p:sp>
        <p:nvSpPr>
          <p:cNvPr id="98" name="Rectangle 644">
            <a:extLst>
              <a:ext uri="{FF2B5EF4-FFF2-40B4-BE49-F238E27FC236}">
                <a16:creationId xmlns:a16="http://schemas.microsoft.com/office/drawing/2014/main" id="{780D47F3-A1D7-4BAF-99F0-7F76918F1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99" name="Rectangle 639">
            <a:extLst>
              <a:ext uri="{FF2B5EF4-FFF2-40B4-BE49-F238E27FC236}">
                <a16:creationId xmlns:a16="http://schemas.microsoft.com/office/drawing/2014/main" id="{357D5939-CB10-4DF8-A97E-AABC1A945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0" name="Text Box 640">
            <a:extLst>
              <a:ext uri="{FF2B5EF4-FFF2-40B4-BE49-F238E27FC236}">
                <a16:creationId xmlns:a16="http://schemas.microsoft.com/office/drawing/2014/main" id="{22CDACEF-33FD-4D5E-958B-D63C80B424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101" name="Rectangle 641">
            <a:extLst>
              <a:ext uri="{FF2B5EF4-FFF2-40B4-BE49-F238E27FC236}">
                <a16:creationId xmlns:a16="http://schemas.microsoft.com/office/drawing/2014/main" id="{1F856C34-B12F-4AF5-AF7F-42530106A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" name="Text Box 642">
            <a:extLst>
              <a:ext uri="{FF2B5EF4-FFF2-40B4-BE49-F238E27FC236}">
                <a16:creationId xmlns:a16="http://schemas.microsoft.com/office/drawing/2014/main" id="{FF7D0E6F-5DEF-457D-AD3B-605FAF49B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103" name="楕円 102">
            <a:extLst>
              <a:ext uri="{FF2B5EF4-FFF2-40B4-BE49-F238E27FC236}">
                <a16:creationId xmlns:a16="http://schemas.microsoft.com/office/drawing/2014/main" id="{E7722824-C77C-4E42-B58D-C2F86B127AF5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4" name="Text Box 642">
            <a:extLst>
              <a:ext uri="{FF2B5EF4-FFF2-40B4-BE49-F238E27FC236}">
                <a16:creationId xmlns:a16="http://schemas.microsoft.com/office/drawing/2014/main" id="{184612D2-AD8D-4F84-874A-16EC7082E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A32DEF7C-B5B6-4BB2-BDF4-BEF06A3DC3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731146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88BC55F5-5141-4C9D-A28A-954275C58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56250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5D525256-0639-48E6-AE34-7551BCE3AC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569333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2F4A2221-A2C6-4BFE-85F3-524FB3567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384441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7BD21F82-C67B-4B77-A40B-702093A09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30485"/>
              </p:ext>
            </p:extLst>
          </p:nvPr>
        </p:nvGraphicFramePr>
        <p:xfrm>
          <a:off x="26853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2" name="Group 1059">
            <a:extLst>
              <a:ext uri="{FF2B5EF4-FFF2-40B4-BE49-F238E27FC236}">
                <a16:creationId xmlns:a16="http://schemas.microsoft.com/office/drawing/2014/main" id="{710B44C3-528C-49C7-AF46-39A61CD8A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060031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3" name="Group 1059">
            <a:extLst>
              <a:ext uri="{FF2B5EF4-FFF2-40B4-BE49-F238E27FC236}">
                <a16:creationId xmlns:a16="http://schemas.microsoft.com/office/drawing/2014/main" id="{1EC34FC5-29FF-4D20-8C3C-0EE58D5A9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255921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4" name="Group 1059">
            <a:extLst>
              <a:ext uri="{FF2B5EF4-FFF2-40B4-BE49-F238E27FC236}">
                <a16:creationId xmlns:a16="http://schemas.microsoft.com/office/drawing/2014/main" id="{DAEB8C68-994E-423B-9456-737AA1D24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23607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5" name="Group 1059">
            <a:extLst>
              <a:ext uri="{FF2B5EF4-FFF2-40B4-BE49-F238E27FC236}">
                <a16:creationId xmlns:a16="http://schemas.microsoft.com/office/drawing/2014/main" id="{19F08FFE-7548-44D1-96E2-387BF03E46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475472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6" name="Group 1059">
            <a:extLst>
              <a:ext uri="{FF2B5EF4-FFF2-40B4-BE49-F238E27FC236}">
                <a16:creationId xmlns:a16="http://schemas.microsoft.com/office/drawing/2014/main" id="{A790EBE0-9DC9-40C9-B62B-29BCE0DA1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446226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7" name="Group 1059">
            <a:extLst>
              <a:ext uri="{FF2B5EF4-FFF2-40B4-BE49-F238E27FC236}">
                <a16:creationId xmlns:a16="http://schemas.microsoft.com/office/drawing/2014/main" id="{392F5C89-A97D-4872-9D04-C24A22CEF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3502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8" name="Group 1059">
            <a:extLst>
              <a:ext uri="{FF2B5EF4-FFF2-40B4-BE49-F238E27FC236}">
                <a16:creationId xmlns:a16="http://schemas.microsoft.com/office/drawing/2014/main" id="{765AFC49-772A-4BB1-80AC-B4A7AD3E17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36008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9" name="楕円 78">
            <a:extLst>
              <a:ext uri="{FF2B5EF4-FFF2-40B4-BE49-F238E27FC236}">
                <a16:creationId xmlns:a16="http://schemas.microsoft.com/office/drawing/2014/main" id="{75476CDE-90B3-449E-BC14-D230609B2807}"/>
              </a:ext>
            </a:extLst>
          </p:cNvPr>
          <p:cNvSpPr/>
          <p:nvPr/>
        </p:nvSpPr>
        <p:spPr bwMode="auto">
          <a:xfrm>
            <a:off x="1318211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BAA528FA-6A8F-4BF2-BA19-E437C9AFD8E6}"/>
              </a:ext>
            </a:extLst>
          </p:cNvPr>
          <p:cNvSpPr/>
          <p:nvPr/>
        </p:nvSpPr>
        <p:spPr bwMode="auto">
          <a:xfrm>
            <a:off x="661988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" name="楕円 80">
            <a:extLst>
              <a:ext uri="{FF2B5EF4-FFF2-40B4-BE49-F238E27FC236}">
                <a16:creationId xmlns:a16="http://schemas.microsoft.com/office/drawing/2014/main" id="{045E2208-BE77-406A-B08D-271A55E1551C}"/>
              </a:ext>
            </a:extLst>
          </p:cNvPr>
          <p:cNvSpPr/>
          <p:nvPr/>
        </p:nvSpPr>
        <p:spPr bwMode="auto">
          <a:xfrm>
            <a:off x="3343436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D7810863-04F7-4121-837A-1BF723F9B766}"/>
              </a:ext>
            </a:extLst>
          </p:cNvPr>
          <p:cNvSpPr/>
          <p:nvPr/>
        </p:nvSpPr>
        <p:spPr bwMode="auto">
          <a:xfrm>
            <a:off x="6642100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2675807B-7D85-4624-BACD-A25A8240AA0E}"/>
              </a:ext>
            </a:extLst>
          </p:cNvPr>
          <p:cNvSpPr/>
          <p:nvPr/>
        </p:nvSpPr>
        <p:spPr bwMode="auto">
          <a:xfrm>
            <a:off x="1266452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E2B59476-F520-458E-B924-5CE6E49C91D0}"/>
              </a:ext>
            </a:extLst>
          </p:cNvPr>
          <p:cNvSpPr/>
          <p:nvPr/>
        </p:nvSpPr>
        <p:spPr bwMode="auto">
          <a:xfrm>
            <a:off x="273462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5" name="楕円 84">
            <a:extLst>
              <a:ext uri="{FF2B5EF4-FFF2-40B4-BE49-F238E27FC236}">
                <a16:creationId xmlns:a16="http://schemas.microsoft.com/office/drawing/2014/main" id="{2FE58E50-7EB7-46E2-B961-43B058219694}"/>
              </a:ext>
            </a:extLst>
          </p:cNvPr>
          <p:cNvSpPr/>
          <p:nvPr/>
        </p:nvSpPr>
        <p:spPr bwMode="auto">
          <a:xfrm>
            <a:off x="304704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F45B15F5-5114-4187-9C31-B15A3324EA62}"/>
              </a:ext>
            </a:extLst>
          </p:cNvPr>
          <p:cNvSpPr/>
          <p:nvPr/>
        </p:nvSpPr>
        <p:spPr bwMode="auto">
          <a:xfrm>
            <a:off x="15882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7" name="楕円 86">
            <a:extLst>
              <a:ext uri="{FF2B5EF4-FFF2-40B4-BE49-F238E27FC236}">
                <a16:creationId xmlns:a16="http://schemas.microsoft.com/office/drawing/2014/main" id="{1A6FD23F-2125-4A67-BFF5-B081D97FCFB8}"/>
              </a:ext>
            </a:extLst>
          </p:cNvPr>
          <p:cNvSpPr/>
          <p:nvPr/>
        </p:nvSpPr>
        <p:spPr bwMode="auto">
          <a:xfrm>
            <a:off x="3039428" y="6731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CBA91F06-40FB-48B5-B9AF-A63C5A91EC5D}"/>
              </a:ext>
            </a:extLst>
          </p:cNvPr>
          <p:cNvSpPr/>
          <p:nvPr/>
        </p:nvSpPr>
        <p:spPr bwMode="auto">
          <a:xfrm>
            <a:off x="5715847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D2D6CF9F-EEC4-484C-92FE-01BFE0B0BB5E}"/>
              </a:ext>
            </a:extLst>
          </p:cNvPr>
          <p:cNvSpPr/>
          <p:nvPr/>
        </p:nvSpPr>
        <p:spPr bwMode="auto">
          <a:xfrm>
            <a:off x="5401628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0" name="楕円 89">
            <a:extLst>
              <a:ext uri="{FF2B5EF4-FFF2-40B4-BE49-F238E27FC236}">
                <a16:creationId xmlns:a16="http://schemas.microsoft.com/office/drawing/2014/main" id="{6FE8A09B-161B-46AF-AA77-B91E1C9F3CE4}"/>
              </a:ext>
            </a:extLst>
          </p:cNvPr>
          <p:cNvSpPr/>
          <p:nvPr/>
        </p:nvSpPr>
        <p:spPr bwMode="auto">
          <a:xfrm>
            <a:off x="3343436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1" name="楕円 90">
            <a:extLst>
              <a:ext uri="{FF2B5EF4-FFF2-40B4-BE49-F238E27FC236}">
                <a16:creationId xmlns:a16="http://schemas.microsoft.com/office/drawing/2014/main" id="{00164A27-D57A-422D-A3C1-2B1AB1E99390}"/>
              </a:ext>
            </a:extLst>
          </p:cNvPr>
          <p:cNvSpPr/>
          <p:nvPr/>
        </p:nvSpPr>
        <p:spPr bwMode="auto">
          <a:xfrm>
            <a:off x="3031016" y="90937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42580C53-8D28-411E-BFD4-1414F1A8FD2E}"/>
              </a:ext>
            </a:extLst>
          </p:cNvPr>
          <p:cNvSpPr/>
          <p:nvPr/>
        </p:nvSpPr>
        <p:spPr bwMode="auto">
          <a:xfrm>
            <a:off x="2718596" y="297486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3" name="楕円 92">
            <a:extLst>
              <a:ext uri="{FF2B5EF4-FFF2-40B4-BE49-F238E27FC236}">
                <a16:creationId xmlns:a16="http://schemas.microsoft.com/office/drawing/2014/main" id="{9A307B3D-2A14-48BB-9424-9976392D73F5}"/>
              </a:ext>
            </a:extLst>
          </p:cNvPr>
          <p:cNvSpPr/>
          <p:nvPr/>
        </p:nvSpPr>
        <p:spPr bwMode="auto">
          <a:xfrm>
            <a:off x="3031016" y="297486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4" name="楕円 93">
            <a:extLst>
              <a:ext uri="{FF2B5EF4-FFF2-40B4-BE49-F238E27FC236}">
                <a16:creationId xmlns:a16="http://schemas.microsoft.com/office/drawing/2014/main" id="{31D88821-BE9D-423E-94AC-0D15A35E6D06}"/>
              </a:ext>
            </a:extLst>
          </p:cNvPr>
          <p:cNvSpPr/>
          <p:nvPr/>
        </p:nvSpPr>
        <p:spPr bwMode="auto">
          <a:xfrm>
            <a:off x="333660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5" name="楕円 94">
            <a:extLst>
              <a:ext uri="{FF2B5EF4-FFF2-40B4-BE49-F238E27FC236}">
                <a16:creationId xmlns:a16="http://schemas.microsoft.com/office/drawing/2014/main" id="{2412291E-19F8-432B-976B-6B7ADDA9AD29}"/>
              </a:ext>
            </a:extLst>
          </p:cNvPr>
          <p:cNvSpPr/>
          <p:nvPr/>
        </p:nvSpPr>
        <p:spPr bwMode="auto">
          <a:xfrm>
            <a:off x="3649028" y="4361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6" name="楕円 95">
            <a:extLst>
              <a:ext uri="{FF2B5EF4-FFF2-40B4-BE49-F238E27FC236}">
                <a16:creationId xmlns:a16="http://schemas.microsoft.com/office/drawing/2014/main" id="{8EC70E7E-BB6E-485C-BD27-091A6E7006B6}"/>
              </a:ext>
            </a:extLst>
          </p:cNvPr>
          <p:cNvSpPr/>
          <p:nvPr/>
        </p:nvSpPr>
        <p:spPr bwMode="auto">
          <a:xfrm>
            <a:off x="18930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450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59"/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2020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301319" y="1562265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685708" y="1562265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054608" y="1562265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01319" y="3695865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685708" y="3695865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054608" y="3695865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301319" y="5816213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85708" y="5816213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054608" y="5816213"/>
            <a:ext cx="1874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50519" y="7949813"/>
            <a:ext cx="2890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634908" y="7949813"/>
            <a:ext cx="2890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003808" y="7949813"/>
            <a:ext cx="28904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62" name="Group 1059">
            <a:extLst>
              <a:ext uri="{FF2B5EF4-FFF2-40B4-BE49-F238E27FC236}">
                <a16:creationId xmlns:a16="http://schemas.microsoft.com/office/drawing/2014/main" id="{F0466DAD-73A4-429C-92B5-DE86EEC36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27937"/>
              </p:ext>
            </p:extLst>
          </p:nvPr>
        </p:nvGraphicFramePr>
        <p:xfrm>
          <a:off x="301010" y="185261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3" name="Group 1059">
            <a:extLst>
              <a:ext uri="{FF2B5EF4-FFF2-40B4-BE49-F238E27FC236}">
                <a16:creationId xmlns:a16="http://schemas.microsoft.com/office/drawing/2014/main" id="{DCDD42B5-0AAD-4EB5-BE8E-CAF8EC735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288428"/>
              </p:ext>
            </p:extLst>
          </p:nvPr>
        </p:nvGraphicFramePr>
        <p:xfrm>
          <a:off x="2685399" y="185261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4" name="Group 1059">
            <a:extLst>
              <a:ext uri="{FF2B5EF4-FFF2-40B4-BE49-F238E27FC236}">
                <a16:creationId xmlns:a16="http://schemas.microsoft.com/office/drawing/2014/main" id="{AD8BB31A-9E0E-44F1-8555-3586CE1C9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329915"/>
              </p:ext>
            </p:extLst>
          </p:nvPr>
        </p:nvGraphicFramePr>
        <p:xfrm>
          <a:off x="5054299" y="185261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5" name="Group 1059">
            <a:extLst>
              <a:ext uri="{FF2B5EF4-FFF2-40B4-BE49-F238E27FC236}">
                <a16:creationId xmlns:a16="http://schemas.microsoft.com/office/drawing/2014/main" id="{752F7CEE-D9B3-46F6-A371-C6F4CC4D8A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380028"/>
              </p:ext>
            </p:extLst>
          </p:nvPr>
        </p:nvGraphicFramePr>
        <p:xfrm>
          <a:off x="301010" y="396923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6" name="Group 1059">
            <a:extLst>
              <a:ext uri="{FF2B5EF4-FFF2-40B4-BE49-F238E27FC236}">
                <a16:creationId xmlns:a16="http://schemas.microsoft.com/office/drawing/2014/main" id="{B01DBAE1-A39A-497C-A4A3-A124AC99F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178942"/>
              </p:ext>
            </p:extLst>
          </p:nvPr>
        </p:nvGraphicFramePr>
        <p:xfrm>
          <a:off x="2685399" y="396923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7510A0F2-5C9C-4244-8FC5-E5F68B87C9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751367"/>
              </p:ext>
            </p:extLst>
          </p:nvPr>
        </p:nvGraphicFramePr>
        <p:xfrm>
          <a:off x="5054299" y="396923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A6DF9E60-CC9E-4146-9F9E-20F92AF4BC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059464"/>
              </p:ext>
            </p:extLst>
          </p:nvPr>
        </p:nvGraphicFramePr>
        <p:xfrm>
          <a:off x="301010" y="60891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42F6AA13-357E-454E-8B2C-87499BD22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433705"/>
              </p:ext>
            </p:extLst>
          </p:nvPr>
        </p:nvGraphicFramePr>
        <p:xfrm>
          <a:off x="5054299" y="60891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781034FB-AA0D-4B5B-B831-6AB25DDB7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730082"/>
              </p:ext>
            </p:extLst>
          </p:nvPr>
        </p:nvGraphicFramePr>
        <p:xfrm>
          <a:off x="5054299" y="821821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4EC064C9-6A7C-4AB1-965D-B1260FDF73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361390"/>
              </p:ext>
            </p:extLst>
          </p:nvPr>
        </p:nvGraphicFramePr>
        <p:xfrm>
          <a:off x="301010" y="821821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2" name="Group 1059">
            <a:extLst>
              <a:ext uri="{FF2B5EF4-FFF2-40B4-BE49-F238E27FC236}">
                <a16:creationId xmlns:a16="http://schemas.microsoft.com/office/drawing/2014/main" id="{4078F7E2-03AA-4ECB-B017-0C28FEBD4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87098"/>
              </p:ext>
            </p:extLst>
          </p:nvPr>
        </p:nvGraphicFramePr>
        <p:xfrm>
          <a:off x="2685399" y="60891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3" name="Group 1059">
            <a:extLst>
              <a:ext uri="{FF2B5EF4-FFF2-40B4-BE49-F238E27FC236}">
                <a16:creationId xmlns:a16="http://schemas.microsoft.com/office/drawing/2014/main" id="{C8228682-675C-4C80-83EA-10C671BBA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983706"/>
              </p:ext>
            </p:extLst>
          </p:nvPr>
        </p:nvGraphicFramePr>
        <p:xfrm>
          <a:off x="2685399" y="821821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9174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2064</Words>
  <Application>Microsoft Office PowerPoint</Application>
  <PresentationFormat>ユーザー設定</PresentationFormat>
  <Paragraphs>2010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pptxc58_2020年用の営業日カレンダー</dc:title>
  <dc:subject>pptxc58_2020年用の営業日カレンダー</dc:subject>
  <dc:creator>でじけろお</dc:creator>
  <cp:lastModifiedBy/>
  <cp:revision>1</cp:revision>
  <dcterms:created xsi:type="dcterms:W3CDTF">2014-11-26T07:52:25Z</dcterms:created>
  <dcterms:modified xsi:type="dcterms:W3CDTF">2019-12-12T14:41:01Z</dcterms:modified>
  <cp:category/>
  <cp:version>1</cp:version>
</cp:coreProperties>
</file>